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68" r:id="rId3"/>
    <p:sldId id="277" r:id="rId4"/>
    <p:sldId id="279" r:id="rId5"/>
    <p:sldId id="274" r:id="rId6"/>
    <p:sldId id="285" r:id="rId7"/>
    <p:sldId id="283" r:id="rId8"/>
    <p:sldId id="281" r:id="rId9"/>
    <p:sldId id="280" r:id="rId10"/>
    <p:sldId id="282" r:id="rId11"/>
    <p:sldId id="259" r:id="rId12"/>
    <p:sldId id="284" r:id="rId13"/>
    <p:sldId id="260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4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1\Desktop\&#1085;&#1086;&#1074;&#1072;&#1103;%20&#1079;&#1072;&#1089;&#1090;&#1072;&#1074;&#1082;&#1072;%20&#1076;&#1083;&#1103;%20&#1074;&#1080;&#1076;&#1077;&#1086;%20%20&#1085;&#1072;&#1074;&#1080;&#1075;&#1072;&#1090;&#1086;&#1088;&#1099;%20.mp4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новая заставка для видео  навигаторы 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48000" y="2719388"/>
            <a:ext cx="3048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Мультимедийный</a:t>
            </a:r>
            <a:r>
              <a:rPr lang="ru-RU" b="1" dirty="0" smtClean="0"/>
              <a:t> проектор, компьютер</a:t>
            </a:r>
            <a:endParaRPr lang="ru-RU" b="1" dirty="0"/>
          </a:p>
        </p:txBody>
      </p:sp>
      <p:pic>
        <p:nvPicPr>
          <p:cNvPr id="8194" name="Picture 2" descr="C:\Users\1\Desktop\Конкурс ЦДИ 2024 (2)\Символы 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60998" y="1600200"/>
            <a:ext cx="6222004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Наличие Информационных стендов</a:t>
            </a:r>
            <a:endParaRPr lang="ru-RU" b="1" dirty="0"/>
          </a:p>
        </p:txBody>
      </p:sp>
      <p:pic>
        <p:nvPicPr>
          <p:cNvPr id="4099" name="Picture 3" descr="C:\Users\1\Desktop\100_527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1681712"/>
            <a:ext cx="8229600" cy="43629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Информационный стенд ЦДИ </a:t>
            </a:r>
            <a:endParaRPr lang="ru-RU" b="1" dirty="0"/>
          </a:p>
        </p:txBody>
      </p:sp>
      <p:pic>
        <p:nvPicPr>
          <p:cNvPr id="2050" name="Picture 2" descr="C:\Users\1\Desktop\Конкурс ЦДИ 2024 (2)\стенд 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Фото о проведенных мероприятиях </a:t>
            </a:r>
            <a:endParaRPr lang="ru-RU" b="1" dirty="0"/>
          </a:p>
        </p:txBody>
      </p:sp>
      <p:pic>
        <p:nvPicPr>
          <p:cNvPr id="6146" name="Picture 2" descr="C:\Users\1\Desktop\100_528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Рабочее место  советника  </a:t>
            </a:r>
            <a:endParaRPr lang="ru-RU" b="1" dirty="0"/>
          </a:p>
        </p:txBody>
      </p:sp>
      <p:pic>
        <p:nvPicPr>
          <p:cNvPr id="5" name="Picture 2" descr="C:\Users\1\Desktop\Конкурс ЦДИ 2024 (2)\100_868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50806" y="1600200"/>
            <a:ext cx="4842388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5072074"/>
            <a:ext cx="5486400" cy="1143008"/>
          </a:xfrm>
        </p:spPr>
        <p:txBody>
          <a:bodyPr anchor="t">
            <a:normAutofit/>
          </a:bodyPr>
          <a:lstStyle/>
          <a:p>
            <a:r>
              <a:rPr lang="ru-RU" dirty="0" smtClean="0">
                <a:latin typeface="Arial Black" pitchFamily="34" charset="0"/>
              </a:rPr>
              <a:t>Центр детских инициатив   МБОУ </a:t>
            </a:r>
            <a:br>
              <a:rPr lang="ru-RU" dirty="0" smtClean="0">
                <a:latin typeface="Arial Black" pitchFamily="34" charset="0"/>
              </a:rPr>
            </a:br>
            <a:r>
              <a:rPr lang="ru-RU" dirty="0" smtClean="0">
                <a:latin typeface="Arial Black" pitchFamily="34" charset="0"/>
              </a:rPr>
              <a:t>ГУЛЯЙ -БОРИСОВСКОЙ СОШ 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/>
      </p:sp>
      <p:sp>
        <p:nvSpPr>
          <p:cNvPr id="11" name="Текст 10"/>
          <p:cNvSpPr>
            <a:spLocks noGrp="1"/>
          </p:cNvSpPr>
          <p:nvPr>
            <p:ph type="body" sz="half" idx="2"/>
          </p:nvPr>
        </p:nvSpPr>
        <p:spPr>
          <a:xfrm>
            <a:off x="1785918" y="4786322"/>
            <a:ext cx="5492770" cy="135732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G:\DCIM\100KFZ42\100_8649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7356" y="642918"/>
            <a:ext cx="5357850" cy="35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Наличие  таблички </a:t>
            </a:r>
            <a:endParaRPr lang="ru-RU" b="1" dirty="0"/>
          </a:p>
        </p:txBody>
      </p:sp>
      <p:pic>
        <p:nvPicPr>
          <p:cNvPr id="3074" name="Picture 2" descr="C:\Users\1\Desktop\100_528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Общий вид Центра детских инициатив </a:t>
            </a:r>
            <a:endParaRPr lang="ru-RU" b="1" dirty="0"/>
          </a:p>
        </p:txBody>
      </p:sp>
      <p:pic>
        <p:nvPicPr>
          <p:cNvPr id="5" name="Picture 2" descr="G:\DCIM\100KFZ42\100_868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/>
              <a:t>Наличие музыкального центра </a:t>
            </a:r>
            <a:endParaRPr lang="ru-RU" b="1" dirty="0"/>
          </a:p>
        </p:txBody>
      </p:sp>
      <p:pic>
        <p:nvPicPr>
          <p:cNvPr id="3074" name="Picture 2" descr="C:\Users\1\Desktop\Конкурс ЦДИ 2024 (2)\100_868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5706" y="1600200"/>
            <a:ext cx="7312587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Наличие  настольных игр.  дидактических материалов </a:t>
            </a:r>
            <a:endParaRPr lang="ru-RU" b="1" dirty="0"/>
          </a:p>
        </p:txBody>
      </p:sp>
      <p:pic>
        <p:nvPicPr>
          <p:cNvPr id="1026" name="Picture 2" descr="C:\Users\1\Desktop\Конкурс ЦДИ 2024 (2)\100_867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54691" y="1500174"/>
            <a:ext cx="6034617" cy="46259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Использование государственных символов в оформлении центра  </a:t>
            </a:r>
            <a:endParaRPr lang="ru-RU" b="1" dirty="0"/>
          </a:p>
        </p:txBody>
      </p:sp>
      <p:pic>
        <p:nvPicPr>
          <p:cNvPr id="5" name="Picture 2" descr="C:\Users\1\Desktop\Конкурс ЦДИ 2024 (2)\символика 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6692" y="1600200"/>
            <a:ext cx="6930616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Грамоты . Кубки</a:t>
            </a:r>
            <a:endParaRPr lang="ru-RU" b="1" dirty="0"/>
          </a:p>
        </p:txBody>
      </p:sp>
      <p:pic>
        <p:nvPicPr>
          <p:cNvPr id="7170" name="Picture 2" descr="C:\Users\1\Desktop\Конкурс ЦДИ 2024 (2)\100_868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09914" y="1600200"/>
            <a:ext cx="5924172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Мебель и оборудование</a:t>
            </a:r>
            <a:endParaRPr lang="ru-RU" dirty="0"/>
          </a:p>
        </p:txBody>
      </p:sp>
      <p:pic>
        <p:nvPicPr>
          <p:cNvPr id="6146" name="Picture 2" descr="C:\Нужная информация\1\Desktop\советник 2\открытие цди\100_528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51</Words>
  <Application>Microsoft Office PowerPoint</Application>
  <PresentationFormat>Экран (4:3)</PresentationFormat>
  <Paragraphs>13</Paragraphs>
  <Slides>14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Arial Black</vt:lpstr>
      <vt:lpstr>Calibri</vt:lpstr>
      <vt:lpstr>Тема Office</vt:lpstr>
      <vt:lpstr>Презентация PowerPoint</vt:lpstr>
      <vt:lpstr>Центр детских инициатив   МБОУ  ГУЛЯЙ -БОРИСОВСКОЙ СОШ </vt:lpstr>
      <vt:lpstr>Наличие  таблички </vt:lpstr>
      <vt:lpstr>Общий вид Центра детских инициатив </vt:lpstr>
      <vt:lpstr> Наличие музыкального центра </vt:lpstr>
      <vt:lpstr>Наличие  настольных игр.  дидактических материалов </vt:lpstr>
      <vt:lpstr>Использование государственных символов в оформлении центра  </vt:lpstr>
      <vt:lpstr>Грамоты . Кубки</vt:lpstr>
      <vt:lpstr>Мебель и оборудование</vt:lpstr>
      <vt:lpstr>Мультимедийный проектор, компьютер</vt:lpstr>
      <vt:lpstr> Наличие Информационных стендов</vt:lpstr>
      <vt:lpstr>Информационный стенд ЦДИ </vt:lpstr>
      <vt:lpstr>Фото о проведенных мероприятиях </vt:lpstr>
      <vt:lpstr>Рабочее место  советника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ЦДИ  МБОУ  ГУЛЯЙ -БОРИСОВСКАЯ СОШ </dc:title>
  <dc:creator>1</dc:creator>
  <cp:lastModifiedBy>User</cp:lastModifiedBy>
  <cp:revision>29</cp:revision>
  <dcterms:created xsi:type="dcterms:W3CDTF">2022-12-21T12:19:41Z</dcterms:created>
  <dcterms:modified xsi:type="dcterms:W3CDTF">2024-12-03T05:59:45Z</dcterms:modified>
</cp:coreProperties>
</file>